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A4BF131-2C61-4E47-9A68-EF8D467E7C7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9161DA9-99FB-4899-9973-B826468EB5C5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81000"/>
            <a:ext cx="505619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b="1" kern="1200" cap="small" spc="0" baseline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cap="sm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Presented by your 2012-13 Chapter Officers </a:t>
            </a:r>
          </a:p>
          <a:p>
            <a:endParaRPr lang="en-US" sz="3600" cap="smal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Prospective Member Orientation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56455" l="41955" r="5709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222" r="43030" b="44646"/>
          <a:stretch/>
        </p:blipFill>
        <p:spPr>
          <a:xfrm>
            <a:off x="4066309" y="692727"/>
            <a:ext cx="1011382" cy="189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9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or Invitation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2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2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Hallmarks of Phi Theta Kappa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311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Committee 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56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5-Star Chapter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2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Topic and Honors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6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5-Star Individual Competitive 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9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Introductions - Welcome Message</a:t>
            </a:r>
          </a:p>
          <a:p>
            <a:r>
              <a:rPr lang="en-US" dirty="0" smtClean="0"/>
              <a:t>Organization</a:t>
            </a:r>
          </a:p>
          <a:p>
            <a:pPr lvl="1"/>
            <a:r>
              <a:rPr lang="en-US" sz="1600" dirty="0" smtClean="0"/>
              <a:t>History of Phi Theta Kappa</a:t>
            </a:r>
          </a:p>
          <a:p>
            <a:pPr lvl="1"/>
            <a:r>
              <a:rPr lang="en-US" sz="1600" dirty="0" smtClean="0"/>
              <a:t>International Districts</a:t>
            </a:r>
          </a:p>
          <a:p>
            <a:pPr lvl="1"/>
            <a:r>
              <a:rPr lang="en-US" sz="1600" dirty="0" smtClean="0"/>
              <a:t>Rocky Mountain Cascade Region</a:t>
            </a:r>
          </a:p>
          <a:p>
            <a:pPr lvl="1"/>
            <a:r>
              <a:rPr lang="en-US" sz="1600" dirty="0" smtClean="0"/>
              <a:t>Sigma Zeta Chapter est. 1968</a:t>
            </a:r>
          </a:p>
          <a:p>
            <a:r>
              <a:rPr lang="en-US" dirty="0" smtClean="0"/>
              <a:t>Benefits of Membership</a:t>
            </a:r>
          </a:p>
          <a:p>
            <a:r>
              <a:rPr lang="en-US" dirty="0" smtClean="0"/>
              <a:t>Qualifications </a:t>
            </a:r>
          </a:p>
          <a:p>
            <a:r>
              <a:rPr lang="en-US" dirty="0" smtClean="0"/>
              <a:t>Application Process</a:t>
            </a:r>
          </a:p>
          <a:p>
            <a:r>
              <a:rPr lang="en-US" dirty="0" smtClean="0"/>
              <a:t>Membership Fee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Values</a:t>
            </a:r>
          </a:p>
          <a:p>
            <a:pPr lvl="1"/>
            <a:r>
              <a:rPr lang="en-US" dirty="0" smtClean="0"/>
              <a:t>Hallmarks </a:t>
            </a:r>
          </a:p>
          <a:p>
            <a:pPr lvl="2"/>
            <a:r>
              <a:rPr lang="en-US" sz="1600" dirty="0" smtClean="0"/>
              <a:t>Scholarship</a:t>
            </a:r>
          </a:p>
          <a:p>
            <a:pPr lvl="2"/>
            <a:r>
              <a:rPr lang="en-US" sz="1600" dirty="0" smtClean="0"/>
              <a:t>Leadership</a:t>
            </a:r>
          </a:p>
          <a:p>
            <a:pPr lvl="2"/>
            <a:r>
              <a:rPr lang="en-US" sz="1600" dirty="0" smtClean="0"/>
              <a:t>Service</a:t>
            </a:r>
          </a:p>
          <a:p>
            <a:pPr lvl="2"/>
            <a:r>
              <a:rPr lang="en-US" sz="1600" dirty="0" smtClean="0"/>
              <a:t>Fellowship</a:t>
            </a:r>
          </a:p>
          <a:p>
            <a:r>
              <a:rPr lang="en-US" dirty="0" smtClean="0"/>
              <a:t>Leadership Opportunities</a:t>
            </a:r>
          </a:p>
          <a:p>
            <a:r>
              <a:rPr lang="en-US" dirty="0" smtClean="0"/>
              <a:t>5-Star Chapter Development</a:t>
            </a:r>
          </a:p>
          <a:p>
            <a:r>
              <a:rPr lang="en-US" dirty="0" smtClean="0"/>
              <a:t>Honors in Action / College Project(s)</a:t>
            </a:r>
          </a:p>
          <a:p>
            <a:r>
              <a:rPr lang="en-US" dirty="0" smtClean="0"/>
              <a:t>5-Star </a:t>
            </a:r>
            <a:r>
              <a:rPr lang="en-US" dirty="0" smtClean="0"/>
              <a:t>Individual Competitive Edge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7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Sigma Zeta –</a:t>
            </a:r>
            <a:r>
              <a:rPr lang="el-GR" dirty="0" smtClean="0"/>
              <a:t>ΣΖ</a:t>
            </a:r>
            <a:r>
              <a:rPr lang="en-US" dirty="0"/>
              <a:t> –</a:t>
            </a:r>
            <a:r>
              <a:rPr lang="en-US" dirty="0" smtClean="0"/>
              <a:t> Chapter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3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 Theta Kappa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 of Intl. HQ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Rocky Mountain Cascade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1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Sigma Zeta Chapter Leadership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6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for Membership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4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hapter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chapter</Template>
  <TotalTime>117</TotalTime>
  <Words>127</Words>
  <Application>Microsoft Office PowerPoint</Application>
  <PresentationFormat>On-screen Show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chapter</vt:lpstr>
      <vt:lpstr>Prospective Member Orientation</vt:lpstr>
      <vt:lpstr>Orientation Overview</vt:lpstr>
      <vt:lpstr>Welcome to Sigma Zeta –ΣΖ – Chapter </vt:lpstr>
      <vt:lpstr>Phi Theta Kappa History</vt:lpstr>
      <vt:lpstr>Organizational Structure of Intl. HQ</vt:lpstr>
      <vt:lpstr>Rocky Mountain Cascade Region</vt:lpstr>
      <vt:lpstr>Sigma Zeta Chapter Leadership Structure</vt:lpstr>
      <vt:lpstr>Benefits of Membership</vt:lpstr>
      <vt:lpstr>Qualifications for Membership </vt:lpstr>
      <vt:lpstr>Application or Invitation process</vt:lpstr>
      <vt:lpstr>Membership Fee</vt:lpstr>
      <vt:lpstr>Hallmarks of Phi Theta Kappa</vt:lpstr>
      <vt:lpstr>Leadership Opportunities</vt:lpstr>
      <vt:lpstr>5-Star Chapter Development</vt:lpstr>
      <vt:lpstr>Study Topic and Honors in Action</vt:lpstr>
      <vt:lpstr>College Project</vt:lpstr>
      <vt:lpstr>5-Star Individual Competitive Edge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Prospective Member Orientation</dc:title>
  <dc:creator>Tracy Weimer</dc:creator>
  <cp:lastModifiedBy>Tracy Weimer</cp:lastModifiedBy>
  <cp:revision>6</cp:revision>
  <dcterms:created xsi:type="dcterms:W3CDTF">2012-09-23T06:04:16Z</dcterms:created>
  <dcterms:modified xsi:type="dcterms:W3CDTF">2012-10-15T19:00:34Z</dcterms:modified>
</cp:coreProperties>
</file>